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2"/>
  </p:notesMasterIdLst>
  <p:sldIdLst>
    <p:sldId id="256" r:id="rId2"/>
    <p:sldId id="258" r:id="rId3"/>
    <p:sldId id="283" r:id="rId4"/>
    <p:sldId id="286" r:id="rId5"/>
    <p:sldId id="288" r:id="rId6"/>
    <p:sldId id="287" r:id="rId7"/>
    <p:sldId id="284" r:id="rId8"/>
    <p:sldId id="257" r:id="rId9"/>
    <p:sldId id="285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90" r:id="rId22"/>
    <p:sldId id="291" r:id="rId23"/>
    <p:sldId id="279" r:id="rId24"/>
    <p:sldId id="292" r:id="rId25"/>
    <p:sldId id="270" r:id="rId26"/>
    <p:sldId id="271" r:id="rId27"/>
    <p:sldId id="272" r:id="rId28"/>
    <p:sldId id="289" r:id="rId29"/>
    <p:sldId id="273" r:id="rId30"/>
    <p:sldId id="274" r:id="rId31"/>
    <p:sldId id="294" r:id="rId32"/>
    <p:sldId id="278" r:id="rId33"/>
    <p:sldId id="310" r:id="rId34"/>
    <p:sldId id="303" r:id="rId35"/>
    <p:sldId id="304" r:id="rId36"/>
    <p:sldId id="305" r:id="rId37"/>
    <p:sldId id="311" r:id="rId38"/>
    <p:sldId id="349" r:id="rId39"/>
    <p:sldId id="307" r:id="rId40"/>
    <p:sldId id="308" r:id="rId41"/>
    <p:sldId id="312" r:id="rId42"/>
    <p:sldId id="313" r:id="rId43"/>
    <p:sldId id="314" r:id="rId44"/>
    <p:sldId id="315" r:id="rId45"/>
    <p:sldId id="316" r:id="rId46"/>
    <p:sldId id="309" r:id="rId47"/>
    <p:sldId id="317" r:id="rId48"/>
    <p:sldId id="318" r:id="rId49"/>
    <p:sldId id="319" r:id="rId50"/>
    <p:sldId id="320" r:id="rId51"/>
    <p:sldId id="323" r:id="rId52"/>
    <p:sldId id="326" r:id="rId53"/>
    <p:sldId id="324" r:id="rId54"/>
    <p:sldId id="321" r:id="rId55"/>
    <p:sldId id="325" r:id="rId56"/>
    <p:sldId id="322" r:id="rId57"/>
    <p:sldId id="327" r:id="rId58"/>
    <p:sldId id="328" r:id="rId59"/>
    <p:sldId id="334" r:id="rId60"/>
    <p:sldId id="329" r:id="rId61"/>
    <p:sldId id="330" r:id="rId62"/>
    <p:sldId id="301" r:id="rId63"/>
    <p:sldId id="331" r:id="rId64"/>
    <p:sldId id="332" r:id="rId65"/>
    <p:sldId id="335" r:id="rId66"/>
    <p:sldId id="336" r:id="rId67"/>
    <p:sldId id="337" r:id="rId68"/>
    <p:sldId id="339" r:id="rId69"/>
    <p:sldId id="341" r:id="rId70"/>
    <p:sldId id="342" r:id="rId71"/>
    <p:sldId id="340" r:id="rId72"/>
    <p:sldId id="338" r:id="rId73"/>
    <p:sldId id="343" r:id="rId74"/>
    <p:sldId id="344" r:id="rId75"/>
    <p:sldId id="345" r:id="rId76"/>
    <p:sldId id="333" r:id="rId77"/>
    <p:sldId id="346" r:id="rId78"/>
    <p:sldId id="347" r:id="rId79"/>
    <p:sldId id="348" r:id="rId80"/>
    <p:sldId id="302" r:id="rId81"/>
  </p:sldIdLst>
  <p:sldSz cx="10080625" cy="7559675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993300"/>
    <a:srgbClr val="FF6600"/>
    <a:srgbClr val="CCCC00"/>
    <a:srgbClr val="FE3D16"/>
    <a:srgbClr val="FF1515"/>
    <a:srgbClr val="960000"/>
    <a:srgbClr val="FF757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620" y="-9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"/>
          <p:cNvSpPr>
            <a:spLocks noGrp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fld id="{6614D276-4EB2-438A-ABC6-15B8D333DBE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EAF20474-5D9A-4418-8BC9-7F7C1C683937}" type="slidenum">
              <a:rPr lang="ru-RU" smtClean="0"/>
              <a:pPr/>
              <a:t>1</a:t>
            </a:fld>
            <a:endParaRPr lang="ru-RU" smtClean="0"/>
          </a:p>
        </p:txBody>
      </p:sp>
      <p:sp>
        <p:nvSpPr>
          <p:cNvPr id="8397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397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01CE6C65-E362-4B93-A42A-675554A54C01}" type="slidenum">
              <a:rPr lang="ru-RU" smtClean="0"/>
              <a:pPr/>
              <a:t>10</a:t>
            </a:fld>
            <a:endParaRPr lang="ru-RU" smtClean="0"/>
          </a:p>
        </p:txBody>
      </p:sp>
      <p:sp>
        <p:nvSpPr>
          <p:cNvPr id="9318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318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7F9140C3-B2E2-4BC2-931F-1EC670E70FF2}" type="slidenum">
              <a:rPr lang="ru-RU" smtClean="0"/>
              <a:pPr/>
              <a:t>11</a:t>
            </a:fld>
            <a:endParaRPr lang="ru-RU" smtClean="0"/>
          </a:p>
        </p:txBody>
      </p:sp>
      <p:sp>
        <p:nvSpPr>
          <p:cNvPr id="9421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421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0022438B-01FD-49F3-8C8C-BC73A6A25512}" type="slidenum">
              <a:rPr lang="ru-RU" smtClean="0"/>
              <a:pPr/>
              <a:t>12</a:t>
            </a:fld>
            <a:endParaRPr lang="ru-RU" smtClean="0"/>
          </a:p>
        </p:txBody>
      </p:sp>
      <p:sp>
        <p:nvSpPr>
          <p:cNvPr id="9523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523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F4F13736-DDB1-4557-B841-0BC8D39C3268}" type="slidenum">
              <a:rPr lang="ru-RU" smtClean="0"/>
              <a:pPr/>
              <a:t>13</a:t>
            </a:fld>
            <a:endParaRPr lang="ru-RU" smtClean="0"/>
          </a:p>
        </p:txBody>
      </p:sp>
      <p:sp>
        <p:nvSpPr>
          <p:cNvPr id="9625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626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2A8FB84B-0AB2-459C-8C2E-3D276A9C56DE}" type="slidenum">
              <a:rPr lang="ru-RU" smtClean="0"/>
              <a:pPr/>
              <a:t>14</a:t>
            </a:fld>
            <a:endParaRPr lang="ru-RU" smtClean="0"/>
          </a:p>
        </p:txBody>
      </p:sp>
      <p:sp>
        <p:nvSpPr>
          <p:cNvPr id="9728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728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AA9F2AA1-4434-478B-A89B-25159D0E8849}" type="slidenum">
              <a:rPr lang="ru-RU" smtClean="0"/>
              <a:pPr/>
              <a:t>15</a:t>
            </a:fld>
            <a:endParaRPr lang="ru-RU" smtClean="0"/>
          </a:p>
        </p:txBody>
      </p:sp>
      <p:sp>
        <p:nvSpPr>
          <p:cNvPr id="9830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830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D3046412-76CD-402E-9E47-CF4A21883F31}" type="slidenum">
              <a:rPr lang="ru-RU" smtClean="0"/>
              <a:pPr/>
              <a:t>16</a:t>
            </a:fld>
            <a:endParaRPr lang="ru-RU" smtClean="0"/>
          </a:p>
        </p:txBody>
      </p:sp>
      <p:sp>
        <p:nvSpPr>
          <p:cNvPr id="9933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933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F702B05A-32C2-4CAC-B79F-2A4E91A94AC7}" type="slidenum">
              <a:rPr lang="ru-RU" smtClean="0"/>
              <a:pPr/>
              <a:t>17</a:t>
            </a:fld>
            <a:endParaRPr lang="ru-RU" smtClean="0"/>
          </a:p>
        </p:txBody>
      </p:sp>
      <p:sp>
        <p:nvSpPr>
          <p:cNvPr id="10035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035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623D9FF1-20F7-4BD8-ACB7-E0FB9A0F04B0}" type="slidenum">
              <a:rPr lang="ru-RU" smtClean="0"/>
              <a:pPr/>
              <a:t>18</a:t>
            </a:fld>
            <a:endParaRPr lang="ru-RU" smtClean="0"/>
          </a:p>
        </p:txBody>
      </p:sp>
      <p:sp>
        <p:nvSpPr>
          <p:cNvPr id="10137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138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02E289A3-90DA-4962-91F9-2AC80E36512C}" type="slidenum">
              <a:rPr lang="ru-RU" smtClean="0"/>
              <a:pPr/>
              <a:t>19</a:t>
            </a:fld>
            <a:endParaRPr lang="ru-RU" smtClean="0"/>
          </a:p>
        </p:txBody>
      </p:sp>
      <p:sp>
        <p:nvSpPr>
          <p:cNvPr id="10240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240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D379B3D2-38E3-45F9-9D14-75E14E226D54}" type="slidenum">
              <a:rPr lang="ru-RU" smtClean="0"/>
              <a:pPr/>
              <a:t>2</a:t>
            </a:fld>
            <a:endParaRPr lang="ru-RU" smtClean="0"/>
          </a:p>
        </p:txBody>
      </p:sp>
      <p:sp>
        <p:nvSpPr>
          <p:cNvPr id="8499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499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FE60A63B-D9F3-4754-97D1-9592747DE0C4}" type="slidenum">
              <a:rPr lang="ru-RU" smtClean="0"/>
              <a:pPr/>
              <a:t>20</a:t>
            </a:fld>
            <a:endParaRPr lang="ru-RU" smtClean="0"/>
          </a:p>
        </p:txBody>
      </p:sp>
      <p:sp>
        <p:nvSpPr>
          <p:cNvPr id="10342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342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C1211539-00C9-47FF-AB72-C01B33A92B57}" type="slidenum">
              <a:rPr lang="ru-RU" smtClean="0"/>
              <a:pPr/>
              <a:t>21</a:t>
            </a:fld>
            <a:endParaRPr lang="ru-RU" smtClean="0"/>
          </a:p>
        </p:txBody>
      </p:sp>
      <p:sp>
        <p:nvSpPr>
          <p:cNvPr id="10445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445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9303ABCF-3A64-4AD6-953A-186767593012}" type="slidenum">
              <a:rPr lang="ru-RU" smtClean="0"/>
              <a:pPr/>
              <a:t>22</a:t>
            </a:fld>
            <a:endParaRPr lang="ru-RU" smtClean="0"/>
          </a:p>
        </p:txBody>
      </p:sp>
      <p:sp>
        <p:nvSpPr>
          <p:cNvPr id="10547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547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E03EFFE9-2957-43DD-8080-46C4D9076334}" type="slidenum">
              <a:rPr lang="ru-RU" smtClean="0"/>
              <a:pPr/>
              <a:t>23</a:t>
            </a:fld>
            <a:endParaRPr lang="ru-RU" smtClean="0"/>
          </a:p>
        </p:txBody>
      </p:sp>
      <p:sp>
        <p:nvSpPr>
          <p:cNvPr id="10649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650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ABD33844-7BE5-4408-ACF5-2750507F379A}" type="slidenum">
              <a:rPr lang="ru-RU" smtClean="0"/>
              <a:pPr/>
              <a:t>24</a:t>
            </a:fld>
            <a:endParaRPr lang="ru-RU" smtClean="0"/>
          </a:p>
        </p:txBody>
      </p:sp>
      <p:sp>
        <p:nvSpPr>
          <p:cNvPr id="10752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752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C31458EB-F653-43D9-80C2-E8E4B1DA56B5}" type="slidenum">
              <a:rPr lang="ru-RU" smtClean="0"/>
              <a:pPr/>
              <a:t>25</a:t>
            </a:fld>
            <a:endParaRPr lang="ru-RU" smtClean="0"/>
          </a:p>
        </p:txBody>
      </p:sp>
      <p:sp>
        <p:nvSpPr>
          <p:cNvPr id="10854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854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C0C4689F-6BEF-49E3-8245-A8D57FBF276F}" type="slidenum">
              <a:rPr lang="ru-RU" smtClean="0"/>
              <a:pPr/>
              <a:t>26</a:t>
            </a:fld>
            <a:endParaRPr lang="ru-RU" smtClean="0"/>
          </a:p>
        </p:txBody>
      </p:sp>
      <p:sp>
        <p:nvSpPr>
          <p:cNvPr id="10957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957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C190FB82-1E53-4D1E-BDD9-CDAC9D32FA6B}" type="slidenum">
              <a:rPr lang="ru-RU" smtClean="0"/>
              <a:pPr/>
              <a:t>27</a:t>
            </a:fld>
            <a:endParaRPr lang="ru-RU" smtClean="0"/>
          </a:p>
        </p:txBody>
      </p:sp>
      <p:sp>
        <p:nvSpPr>
          <p:cNvPr id="11059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059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8FEE545F-1BF4-447E-B56E-20694ED060F4}" type="slidenum">
              <a:rPr lang="ru-RU" smtClean="0"/>
              <a:pPr/>
              <a:t>28</a:t>
            </a:fld>
            <a:endParaRPr lang="ru-RU" smtClean="0"/>
          </a:p>
        </p:txBody>
      </p:sp>
      <p:sp>
        <p:nvSpPr>
          <p:cNvPr id="11161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162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0C01B345-8E97-4C5F-808A-32A01CB9A0EF}" type="slidenum">
              <a:rPr lang="ru-RU" smtClean="0"/>
              <a:pPr/>
              <a:t>29</a:t>
            </a:fld>
            <a:endParaRPr lang="ru-RU" smtClean="0"/>
          </a:p>
        </p:txBody>
      </p:sp>
      <p:sp>
        <p:nvSpPr>
          <p:cNvPr id="11264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4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B8781C19-704A-4638-AE3D-C747EE8DD971}" type="slidenum">
              <a:rPr lang="ru-RU" smtClean="0"/>
              <a:pPr/>
              <a:t>3</a:t>
            </a:fld>
            <a:endParaRPr lang="ru-RU" smtClean="0"/>
          </a:p>
        </p:txBody>
      </p:sp>
      <p:sp>
        <p:nvSpPr>
          <p:cNvPr id="8601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602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690986D5-5A83-47BC-9C9D-7FF4AD213663}" type="slidenum">
              <a:rPr lang="ru-RU" smtClean="0"/>
              <a:pPr/>
              <a:t>30</a:t>
            </a:fld>
            <a:endParaRPr lang="ru-RU" smtClean="0"/>
          </a:p>
        </p:txBody>
      </p:sp>
      <p:sp>
        <p:nvSpPr>
          <p:cNvPr id="11366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366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8273C4E3-7E54-463E-8946-4FA88863D59D}" type="slidenum">
              <a:rPr lang="ru-RU" smtClean="0"/>
              <a:pPr/>
              <a:t>31</a:t>
            </a:fld>
            <a:endParaRPr lang="ru-RU" smtClean="0"/>
          </a:p>
        </p:txBody>
      </p:sp>
      <p:sp>
        <p:nvSpPr>
          <p:cNvPr id="11469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469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92C6A0A6-99F1-4197-9493-784014101AC3}" type="slidenum">
              <a:rPr lang="ru-RU" smtClean="0"/>
              <a:pPr/>
              <a:t>32</a:t>
            </a:fld>
            <a:endParaRPr lang="ru-RU" smtClean="0"/>
          </a:p>
        </p:txBody>
      </p:sp>
      <p:sp>
        <p:nvSpPr>
          <p:cNvPr id="11571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571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96610859-6564-441A-BF5B-63736C187C52}" type="slidenum">
              <a:rPr lang="ru-RU" smtClean="0"/>
              <a:pPr/>
              <a:t>33</a:t>
            </a:fld>
            <a:endParaRPr lang="ru-RU" smtClean="0"/>
          </a:p>
        </p:txBody>
      </p:sp>
      <p:sp>
        <p:nvSpPr>
          <p:cNvPr id="11673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674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A0F119DE-A4E1-457B-B7F1-07C3DB308971}" type="slidenum">
              <a:rPr lang="ru-RU" smtClean="0"/>
              <a:pPr/>
              <a:t>34</a:t>
            </a:fld>
            <a:endParaRPr lang="ru-RU" smtClean="0"/>
          </a:p>
        </p:txBody>
      </p:sp>
      <p:sp>
        <p:nvSpPr>
          <p:cNvPr id="11776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776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08A03626-9402-4153-A05A-0F09C7D0DB9A}" type="slidenum">
              <a:rPr lang="ru-RU" smtClean="0"/>
              <a:pPr/>
              <a:t>35</a:t>
            </a:fld>
            <a:endParaRPr lang="ru-RU" smtClean="0"/>
          </a:p>
        </p:txBody>
      </p:sp>
      <p:sp>
        <p:nvSpPr>
          <p:cNvPr id="11878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878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13B12B8F-5740-4D62-A877-778B7CB46600}" type="slidenum">
              <a:rPr lang="ru-RU" smtClean="0"/>
              <a:pPr/>
              <a:t>36</a:t>
            </a:fld>
            <a:endParaRPr lang="ru-RU" smtClean="0"/>
          </a:p>
        </p:txBody>
      </p:sp>
      <p:sp>
        <p:nvSpPr>
          <p:cNvPr id="11981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981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5EA7B7DB-D34C-4FBD-9C74-D2469EAF0D19}" type="slidenum">
              <a:rPr lang="ru-RU" smtClean="0"/>
              <a:pPr/>
              <a:t>37</a:t>
            </a:fld>
            <a:endParaRPr lang="ru-RU" smtClean="0"/>
          </a:p>
        </p:txBody>
      </p:sp>
      <p:sp>
        <p:nvSpPr>
          <p:cNvPr id="12083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083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5EA7B7DB-D34C-4FBD-9C74-D2469EAF0D19}" type="slidenum">
              <a:rPr lang="ru-RU" smtClean="0"/>
              <a:pPr/>
              <a:t>38</a:t>
            </a:fld>
            <a:endParaRPr lang="ru-RU" smtClean="0"/>
          </a:p>
        </p:txBody>
      </p:sp>
      <p:sp>
        <p:nvSpPr>
          <p:cNvPr id="12083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083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FA48A961-8D48-4565-A88B-E26FCD3C5417}" type="slidenum">
              <a:rPr lang="ru-RU" smtClean="0"/>
              <a:pPr/>
              <a:t>39</a:t>
            </a:fld>
            <a:endParaRPr lang="ru-RU" smtClean="0"/>
          </a:p>
        </p:txBody>
      </p:sp>
      <p:sp>
        <p:nvSpPr>
          <p:cNvPr id="12185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186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D9661213-18E3-40F9-8C06-FAD8B084C436}" type="slidenum">
              <a:rPr lang="ru-RU" smtClean="0"/>
              <a:pPr/>
              <a:t>4</a:t>
            </a:fld>
            <a:endParaRPr lang="ru-RU" smtClean="0"/>
          </a:p>
        </p:txBody>
      </p:sp>
      <p:sp>
        <p:nvSpPr>
          <p:cNvPr id="8704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704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1798DD77-E51C-4478-92FE-CE68F4CA833F}" type="slidenum">
              <a:rPr lang="ru-RU" smtClean="0"/>
              <a:pPr/>
              <a:t>40</a:t>
            </a:fld>
            <a:endParaRPr lang="ru-RU" smtClean="0"/>
          </a:p>
        </p:txBody>
      </p:sp>
      <p:sp>
        <p:nvSpPr>
          <p:cNvPr id="12288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288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C7702ADB-06C3-4D80-8935-E87A297A40AD}" type="slidenum">
              <a:rPr lang="ru-RU" smtClean="0"/>
              <a:pPr/>
              <a:t>41</a:t>
            </a:fld>
            <a:endParaRPr lang="ru-RU" smtClean="0"/>
          </a:p>
        </p:txBody>
      </p:sp>
      <p:sp>
        <p:nvSpPr>
          <p:cNvPr id="12390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390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9DCA6074-BDE7-47E4-9B5D-CEDBEEED518B}" type="slidenum">
              <a:rPr lang="ru-RU" smtClean="0"/>
              <a:pPr/>
              <a:t>42</a:t>
            </a:fld>
            <a:endParaRPr lang="ru-RU" smtClean="0"/>
          </a:p>
        </p:txBody>
      </p:sp>
      <p:sp>
        <p:nvSpPr>
          <p:cNvPr id="12493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493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1B47D5E6-9F4B-49F9-9162-C0EE71AD7257}" type="slidenum">
              <a:rPr lang="ru-RU" smtClean="0"/>
              <a:pPr/>
              <a:t>43</a:t>
            </a:fld>
            <a:endParaRPr lang="ru-RU" smtClean="0"/>
          </a:p>
        </p:txBody>
      </p:sp>
      <p:sp>
        <p:nvSpPr>
          <p:cNvPr id="12595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595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CC2C376E-4868-4CAE-9247-C58952CFDA44}" type="slidenum">
              <a:rPr lang="ru-RU" smtClean="0"/>
              <a:pPr/>
              <a:t>44</a:t>
            </a:fld>
            <a:endParaRPr lang="ru-RU" smtClean="0"/>
          </a:p>
        </p:txBody>
      </p:sp>
      <p:sp>
        <p:nvSpPr>
          <p:cNvPr id="12697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698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A128A457-A08C-437A-8C49-8672DB18D0B5}" type="slidenum">
              <a:rPr lang="ru-RU" smtClean="0"/>
              <a:pPr/>
              <a:t>45</a:t>
            </a:fld>
            <a:endParaRPr lang="ru-RU" smtClean="0"/>
          </a:p>
        </p:txBody>
      </p:sp>
      <p:sp>
        <p:nvSpPr>
          <p:cNvPr id="12800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800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C4C18FBF-56B3-4018-B364-C989F898FDEA}" type="slidenum">
              <a:rPr lang="ru-RU" smtClean="0"/>
              <a:pPr/>
              <a:t>46</a:t>
            </a:fld>
            <a:endParaRPr lang="ru-RU" smtClean="0"/>
          </a:p>
        </p:txBody>
      </p:sp>
      <p:sp>
        <p:nvSpPr>
          <p:cNvPr id="12902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902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5778F789-C6EF-48C6-9B97-0A053A908D45}" type="slidenum">
              <a:rPr lang="ru-RU" smtClean="0"/>
              <a:pPr/>
              <a:t>47</a:t>
            </a:fld>
            <a:endParaRPr lang="ru-RU" smtClean="0"/>
          </a:p>
        </p:txBody>
      </p:sp>
      <p:sp>
        <p:nvSpPr>
          <p:cNvPr id="13005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005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619D142E-EF90-48DD-B22F-B23FCC13544E}" type="slidenum">
              <a:rPr lang="ru-RU" smtClean="0"/>
              <a:pPr/>
              <a:t>48</a:t>
            </a:fld>
            <a:endParaRPr lang="ru-RU" smtClean="0"/>
          </a:p>
        </p:txBody>
      </p:sp>
      <p:sp>
        <p:nvSpPr>
          <p:cNvPr id="13107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107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1D543385-633B-470A-BC26-29BA8A0563D9}" type="slidenum">
              <a:rPr lang="ru-RU" smtClean="0"/>
              <a:pPr/>
              <a:t>49</a:t>
            </a:fld>
            <a:endParaRPr lang="ru-RU" smtClean="0"/>
          </a:p>
        </p:txBody>
      </p:sp>
      <p:sp>
        <p:nvSpPr>
          <p:cNvPr id="13209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210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42196126-7A19-45BF-9BB2-26EF6F834585}" type="slidenum">
              <a:rPr lang="ru-RU" smtClean="0"/>
              <a:pPr/>
              <a:t>5</a:t>
            </a:fld>
            <a:endParaRPr lang="ru-RU" smtClean="0"/>
          </a:p>
        </p:txBody>
      </p:sp>
      <p:sp>
        <p:nvSpPr>
          <p:cNvPr id="8806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806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F1611010-4425-4AA7-B9F6-8E5B303D41C8}" type="slidenum">
              <a:rPr lang="ru-RU" smtClean="0"/>
              <a:pPr/>
              <a:t>50</a:t>
            </a:fld>
            <a:endParaRPr lang="ru-RU" smtClean="0"/>
          </a:p>
        </p:txBody>
      </p:sp>
      <p:sp>
        <p:nvSpPr>
          <p:cNvPr id="13312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312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2BF4C746-E607-4C99-ACFF-4E6AE9761EE5}" type="slidenum">
              <a:rPr lang="ru-RU" smtClean="0"/>
              <a:pPr/>
              <a:t>51</a:t>
            </a:fld>
            <a:endParaRPr lang="ru-RU" smtClean="0"/>
          </a:p>
        </p:txBody>
      </p:sp>
      <p:sp>
        <p:nvSpPr>
          <p:cNvPr id="13414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414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F8027E11-1D78-4F9A-A3DA-F0440D5DF7FE}" type="slidenum">
              <a:rPr lang="ru-RU" smtClean="0"/>
              <a:pPr/>
              <a:t>52</a:t>
            </a:fld>
            <a:endParaRPr lang="ru-RU" smtClean="0"/>
          </a:p>
        </p:txBody>
      </p:sp>
      <p:sp>
        <p:nvSpPr>
          <p:cNvPr id="13517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517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D92B200E-59AC-4AC2-BC43-DE5C2B70FDE8}" type="slidenum">
              <a:rPr lang="ru-RU" smtClean="0"/>
              <a:pPr/>
              <a:t>53</a:t>
            </a:fld>
            <a:endParaRPr lang="ru-RU" smtClean="0"/>
          </a:p>
        </p:txBody>
      </p:sp>
      <p:sp>
        <p:nvSpPr>
          <p:cNvPr id="13619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619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F555EFCA-D52D-40C2-8146-A380112014BD}" type="slidenum">
              <a:rPr lang="ru-RU" smtClean="0"/>
              <a:pPr/>
              <a:t>54</a:t>
            </a:fld>
            <a:endParaRPr lang="ru-RU" smtClean="0"/>
          </a:p>
        </p:txBody>
      </p:sp>
      <p:sp>
        <p:nvSpPr>
          <p:cNvPr id="13721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722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C832B247-7973-465D-95D4-9B3E3E6A9760}" type="slidenum">
              <a:rPr lang="ru-RU" smtClean="0"/>
              <a:pPr/>
              <a:t>55</a:t>
            </a:fld>
            <a:endParaRPr lang="ru-RU" smtClean="0"/>
          </a:p>
        </p:txBody>
      </p:sp>
      <p:sp>
        <p:nvSpPr>
          <p:cNvPr id="13824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824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E9DA01A4-7779-4E1C-89E0-429A4B504069}" type="slidenum">
              <a:rPr lang="ru-RU" smtClean="0"/>
              <a:pPr/>
              <a:t>56</a:t>
            </a:fld>
            <a:endParaRPr lang="ru-RU" smtClean="0"/>
          </a:p>
        </p:txBody>
      </p:sp>
      <p:sp>
        <p:nvSpPr>
          <p:cNvPr id="13926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926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12C252D7-B61F-4434-B8D4-1F4602884E63}" type="slidenum">
              <a:rPr lang="ru-RU" smtClean="0"/>
              <a:pPr/>
              <a:t>57</a:t>
            </a:fld>
            <a:endParaRPr lang="ru-RU" smtClean="0"/>
          </a:p>
        </p:txBody>
      </p:sp>
      <p:sp>
        <p:nvSpPr>
          <p:cNvPr id="14029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029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F6122B6E-52A4-407F-8718-23AB3CC65418}" type="slidenum">
              <a:rPr lang="ru-RU" smtClean="0"/>
              <a:pPr/>
              <a:t>58</a:t>
            </a:fld>
            <a:endParaRPr lang="ru-RU" smtClean="0"/>
          </a:p>
        </p:txBody>
      </p:sp>
      <p:sp>
        <p:nvSpPr>
          <p:cNvPr id="14131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131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43EF1CCD-2F4F-476C-934C-EBA5B1EE6F70}" type="slidenum">
              <a:rPr lang="ru-RU" smtClean="0"/>
              <a:pPr/>
              <a:t>59</a:t>
            </a:fld>
            <a:endParaRPr lang="ru-RU" smtClean="0"/>
          </a:p>
        </p:txBody>
      </p:sp>
      <p:sp>
        <p:nvSpPr>
          <p:cNvPr id="14233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234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CFB5752-1DA6-4063-9242-36BF404F0722}" type="slidenum">
              <a:rPr lang="ru-RU" smtClean="0"/>
              <a:pPr/>
              <a:t>6</a:t>
            </a:fld>
            <a:endParaRPr lang="ru-RU" smtClean="0"/>
          </a:p>
        </p:txBody>
      </p:sp>
      <p:sp>
        <p:nvSpPr>
          <p:cNvPr id="8909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909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9D5AC077-1F81-4678-B1E4-C9BF5204A316}" type="slidenum">
              <a:rPr lang="ru-RU" smtClean="0"/>
              <a:pPr/>
              <a:t>60</a:t>
            </a:fld>
            <a:endParaRPr lang="ru-RU" smtClean="0"/>
          </a:p>
        </p:txBody>
      </p:sp>
      <p:sp>
        <p:nvSpPr>
          <p:cNvPr id="14336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336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EE7684BC-7426-487C-90AF-796D10A997D3}" type="slidenum">
              <a:rPr lang="ru-RU" smtClean="0"/>
              <a:pPr/>
              <a:t>61</a:t>
            </a:fld>
            <a:endParaRPr lang="ru-RU" smtClean="0"/>
          </a:p>
        </p:txBody>
      </p:sp>
      <p:sp>
        <p:nvSpPr>
          <p:cNvPr id="14438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438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CB249416-7E5C-4849-A31B-443F648A74ED}" type="slidenum">
              <a:rPr lang="ru-RU" smtClean="0"/>
              <a:pPr/>
              <a:t>62</a:t>
            </a:fld>
            <a:endParaRPr lang="ru-RU" smtClean="0"/>
          </a:p>
        </p:txBody>
      </p:sp>
      <p:sp>
        <p:nvSpPr>
          <p:cNvPr id="14541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541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B6396C0E-0462-4CCD-965B-77C5D9BC5800}" type="slidenum">
              <a:rPr lang="ru-RU" smtClean="0"/>
              <a:pPr/>
              <a:t>63</a:t>
            </a:fld>
            <a:endParaRPr lang="ru-RU" smtClean="0"/>
          </a:p>
        </p:txBody>
      </p:sp>
      <p:sp>
        <p:nvSpPr>
          <p:cNvPr id="14643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643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90D2B5D-A9A7-48F8-9436-8F4A74AB1482}" type="slidenum">
              <a:rPr lang="ru-RU" smtClean="0"/>
              <a:pPr/>
              <a:t>64</a:t>
            </a:fld>
            <a:endParaRPr lang="ru-RU" smtClean="0"/>
          </a:p>
        </p:txBody>
      </p:sp>
      <p:sp>
        <p:nvSpPr>
          <p:cNvPr id="14745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746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A5DA4D69-AA65-422F-B1CF-E21ACF78E6EF}" type="slidenum">
              <a:rPr lang="ru-RU" smtClean="0"/>
              <a:pPr/>
              <a:t>65</a:t>
            </a:fld>
            <a:endParaRPr lang="ru-RU" smtClean="0"/>
          </a:p>
        </p:txBody>
      </p:sp>
      <p:sp>
        <p:nvSpPr>
          <p:cNvPr id="14848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848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1E70C389-A679-4696-9C32-53693427B6DB}" type="slidenum">
              <a:rPr lang="ru-RU" smtClean="0"/>
              <a:pPr/>
              <a:t>66</a:t>
            </a:fld>
            <a:endParaRPr lang="ru-RU" smtClean="0"/>
          </a:p>
        </p:txBody>
      </p:sp>
      <p:sp>
        <p:nvSpPr>
          <p:cNvPr id="14950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950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4BF940D3-272A-407F-B23D-CF59FC021763}" type="slidenum">
              <a:rPr lang="ru-RU" smtClean="0"/>
              <a:pPr/>
              <a:t>67</a:t>
            </a:fld>
            <a:endParaRPr lang="ru-RU" smtClean="0"/>
          </a:p>
        </p:txBody>
      </p:sp>
      <p:sp>
        <p:nvSpPr>
          <p:cNvPr id="15053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053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749A62A-F019-4BFA-BF78-7EDA66AB05BC}" type="slidenum">
              <a:rPr lang="ru-RU" smtClean="0"/>
              <a:pPr/>
              <a:t>68</a:t>
            </a:fld>
            <a:endParaRPr lang="ru-RU" smtClean="0"/>
          </a:p>
        </p:txBody>
      </p:sp>
      <p:sp>
        <p:nvSpPr>
          <p:cNvPr id="15155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155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BBA74CD5-C039-4224-9D57-ECB023587F3B}" type="slidenum">
              <a:rPr lang="ru-RU" smtClean="0"/>
              <a:pPr/>
              <a:t>69</a:t>
            </a:fld>
            <a:endParaRPr lang="ru-RU" smtClean="0"/>
          </a:p>
        </p:txBody>
      </p:sp>
      <p:sp>
        <p:nvSpPr>
          <p:cNvPr id="15257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258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D1E87E07-6973-4231-9A4B-3797C5A35274}" type="slidenum">
              <a:rPr lang="ru-RU" smtClean="0"/>
              <a:pPr/>
              <a:t>7</a:t>
            </a:fld>
            <a:endParaRPr lang="ru-RU" smtClean="0"/>
          </a:p>
        </p:txBody>
      </p:sp>
      <p:sp>
        <p:nvSpPr>
          <p:cNvPr id="9011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011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6B0BF1A1-4D43-4325-9324-8C387B3BDC49}" type="slidenum">
              <a:rPr lang="ru-RU" smtClean="0"/>
              <a:pPr/>
              <a:t>70</a:t>
            </a:fld>
            <a:endParaRPr lang="ru-RU" smtClean="0"/>
          </a:p>
        </p:txBody>
      </p:sp>
      <p:sp>
        <p:nvSpPr>
          <p:cNvPr id="15360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360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55C23C77-B46B-4469-A833-9E579524458D}" type="slidenum">
              <a:rPr lang="ru-RU" smtClean="0"/>
              <a:pPr/>
              <a:t>71</a:t>
            </a:fld>
            <a:endParaRPr lang="ru-RU" smtClean="0"/>
          </a:p>
        </p:txBody>
      </p:sp>
      <p:sp>
        <p:nvSpPr>
          <p:cNvPr id="15462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462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A4FB43F8-1144-4641-8E73-95A8311B7CFB}" type="slidenum">
              <a:rPr lang="ru-RU" smtClean="0"/>
              <a:pPr/>
              <a:t>72</a:t>
            </a:fld>
            <a:endParaRPr lang="ru-RU" smtClean="0"/>
          </a:p>
        </p:txBody>
      </p:sp>
      <p:sp>
        <p:nvSpPr>
          <p:cNvPr id="15565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565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CA3AE3CC-30D2-4C71-BCB6-64C36F377174}" type="slidenum">
              <a:rPr lang="ru-RU" smtClean="0"/>
              <a:pPr/>
              <a:t>73</a:t>
            </a:fld>
            <a:endParaRPr lang="ru-RU" smtClean="0"/>
          </a:p>
        </p:txBody>
      </p:sp>
      <p:sp>
        <p:nvSpPr>
          <p:cNvPr id="15667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667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4362F136-A34E-4465-830C-7319FBCEAB7F}" type="slidenum">
              <a:rPr lang="ru-RU" smtClean="0"/>
              <a:pPr/>
              <a:t>74</a:t>
            </a:fld>
            <a:endParaRPr lang="ru-RU" smtClean="0"/>
          </a:p>
        </p:txBody>
      </p:sp>
      <p:sp>
        <p:nvSpPr>
          <p:cNvPr id="15769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770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D3EAE169-46BC-43F5-A336-D7243CDBAAAC}" type="slidenum">
              <a:rPr lang="ru-RU" smtClean="0"/>
              <a:pPr/>
              <a:t>75</a:t>
            </a:fld>
            <a:endParaRPr lang="ru-RU" smtClean="0"/>
          </a:p>
        </p:txBody>
      </p:sp>
      <p:sp>
        <p:nvSpPr>
          <p:cNvPr id="15872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872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EF14DE07-AEBA-41CA-8F81-8E5FF4F2B521}" type="slidenum">
              <a:rPr lang="ru-RU" smtClean="0"/>
              <a:pPr/>
              <a:t>76</a:t>
            </a:fld>
            <a:endParaRPr lang="ru-RU" smtClean="0"/>
          </a:p>
        </p:txBody>
      </p:sp>
      <p:sp>
        <p:nvSpPr>
          <p:cNvPr id="15974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974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AF85E933-2C6E-40A8-AED4-0DD87FC3472E}" type="slidenum">
              <a:rPr lang="ru-RU" smtClean="0"/>
              <a:pPr/>
              <a:t>77</a:t>
            </a:fld>
            <a:endParaRPr lang="ru-RU" smtClean="0"/>
          </a:p>
        </p:txBody>
      </p:sp>
      <p:sp>
        <p:nvSpPr>
          <p:cNvPr id="16077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6077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77B952DE-A344-497E-A162-B04D0AB5244E}" type="slidenum">
              <a:rPr lang="ru-RU" smtClean="0"/>
              <a:pPr/>
              <a:t>78</a:t>
            </a:fld>
            <a:endParaRPr lang="ru-RU" smtClean="0"/>
          </a:p>
        </p:txBody>
      </p:sp>
      <p:sp>
        <p:nvSpPr>
          <p:cNvPr id="16179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6179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5A55103D-67FD-4C0A-800E-7A6EA9BC192C}" type="slidenum">
              <a:rPr lang="ru-RU" smtClean="0"/>
              <a:pPr/>
              <a:t>79</a:t>
            </a:fld>
            <a:endParaRPr lang="ru-RU" smtClean="0"/>
          </a:p>
        </p:txBody>
      </p:sp>
      <p:sp>
        <p:nvSpPr>
          <p:cNvPr id="16281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6282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BA1E014D-E930-432C-BC83-DEB8444744D1}" type="slidenum">
              <a:rPr lang="ru-RU" smtClean="0"/>
              <a:pPr/>
              <a:t>8</a:t>
            </a:fld>
            <a:endParaRPr lang="ru-RU" smtClean="0"/>
          </a:p>
        </p:txBody>
      </p:sp>
      <p:sp>
        <p:nvSpPr>
          <p:cNvPr id="9113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114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8EEF49B7-4757-427C-9C29-278306B02C3C}" type="slidenum">
              <a:rPr lang="ru-RU" smtClean="0"/>
              <a:pPr/>
              <a:t>80</a:t>
            </a:fld>
            <a:endParaRPr lang="ru-RU" smtClean="0"/>
          </a:p>
        </p:txBody>
      </p:sp>
      <p:sp>
        <p:nvSpPr>
          <p:cNvPr id="16384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6384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1342D897-0AAB-4098-A8DC-8221DA4C6D63}" type="slidenum">
              <a:rPr lang="ru-RU" smtClean="0"/>
              <a:pPr/>
              <a:t>9</a:t>
            </a:fld>
            <a:endParaRPr lang="ru-RU" smtClean="0"/>
          </a:p>
        </p:txBody>
      </p:sp>
      <p:sp>
        <p:nvSpPr>
          <p:cNvPr id="9216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216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223E05-8895-4033-A91F-BED8C33219A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A39E5F-71C8-435A-9D74-F7E666414EB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58499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58499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60345-32B2-4558-AEA5-56E49EA7EFF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5CEF1-56AD-491A-88F4-4E9774E4BB0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0E4705-2A6E-41D8-B50D-31071C0F9A5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6114D-8315-4471-B441-FC48686EC69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38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38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CB6CBA-C52A-4FDB-BFC8-C0F6DDBC21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5873A-7D13-4573-AF9C-D553FC279F5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2BA7A-D1F2-41FC-88EE-4F39B3662FF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AF490-03F1-40DA-AC1A-EF6B4ED565A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E3C074-2687-49EF-89B3-DBC1CBF6B01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E5D5CE-4783-49D4-BFE3-EC09454DE8F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Для правки текста заголовка щёлкните мышью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383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4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Для правки структуры щёлкните мышью</a:t>
            </a:r>
          </a:p>
          <a:p>
            <a:pPr lvl="1"/>
            <a:r>
              <a:rPr lang="en-GB" smtClean="0"/>
              <a:t>Второй уровень структуры</a:t>
            </a:r>
          </a:p>
          <a:p>
            <a:pPr lvl="2"/>
            <a:r>
              <a:rPr lang="en-GB" smtClean="0"/>
              <a:t>Третий уровень структуры</a:t>
            </a:r>
          </a:p>
          <a:p>
            <a:pPr lvl="3"/>
            <a:r>
              <a:rPr lang="en-GB" smtClean="0"/>
              <a:t>Четвёртый уровень структуры</a:t>
            </a:r>
          </a:p>
          <a:p>
            <a:pPr lvl="4"/>
            <a:r>
              <a:rPr lang="en-GB" smtClean="0"/>
              <a:t>Пятый уровень структуры</a:t>
            </a:r>
          </a:p>
          <a:p>
            <a:pPr lvl="4"/>
            <a:r>
              <a:rPr lang="en-GB" smtClean="0"/>
              <a:t>Шестой уровень структуры</a:t>
            </a:r>
          </a:p>
          <a:p>
            <a:pPr lvl="4"/>
            <a:r>
              <a:rPr lang="en-GB" smtClean="0"/>
              <a:t>Седьмой уровень структуры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fld id="{38DCDC8D-B0D5-4530-88E3-9B86410FB7F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2pPr>
      <a:lvl3pPr algn="ctr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3pPr>
      <a:lvl4pPr algn="ctr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4pPr>
      <a:lvl5pPr algn="ctr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5pPr>
      <a:lvl6pPr marL="25146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6pPr>
      <a:lvl7pPr marL="29718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7pPr>
      <a:lvl8pPr marL="34290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8pPr>
      <a:lvl9pPr marL="38862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9pPr>
    </p:titleStyle>
    <p:bodyStyle>
      <a:lvl1pPr marL="342900" indent="-342900" algn="l" defTabSz="449263" rtl="0" fontAlgn="base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1" fontAlgn="base" hangingPunct="1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1" fontAlgn="base" hangingPunct="1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1" fontAlgn="base" hangingPunct="1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1" fontAlgn="base" hangingPunct="1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9116"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ru-RU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Талипов С.Н.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503238" y="1768475"/>
            <a:ext cx="9070975" cy="4384675"/>
          </a:xfrm>
        </p:spPr>
        <p:txBody>
          <a:bodyPr anchor="ctr"/>
          <a:lstStyle/>
          <a:p>
            <a:pPr marL="0" indent="0" algn="ctr"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ru-RU" sz="3600" b="1" smtClean="0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Особенности преподавания дисциплины «Разработка мобильных приложений для </a:t>
            </a:r>
            <a:r>
              <a:rPr lang="en-US" sz="3600" b="1" smtClean="0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Android</a:t>
            </a:r>
            <a:r>
              <a:rPr lang="ru-RU" sz="3600" b="1" smtClean="0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»</a:t>
            </a:r>
          </a:p>
          <a:p>
            <a:pPr marL="0" indent="0" algn="ctr"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endParaRPr lang="ru-RU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431800" y="5867400"/>
            <a:ext cx="9070975" cy="12620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0" tIns="39116" rIns="0" bIns="0" anchor="ctr"/>
          <a:lstStyle/>
          <a:p>
            <a:pPr algn="ctr" hangingPunct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ru-RU" sz="4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2018 г.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363" y="900113"/>
            <a:ext cx="9245600" cy="582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900" y="722313"/>
            <a:ext cx="9577388" cy="303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067175"/>
            <a:ext cx="5803900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35713" y="4067175"/>
            <a:ext cx="3457575" cy="269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363" y="1116013"/>
            <a:ext cx="9345612" cy="498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6625" y="323850"/>
            <a:ext cx="8335963" cy="689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2213" y="1346200"/>
            <a:ext cx="7696200" cy="486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325" y="669925"/>
            <a:ext cx="8943975" cy="621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7600" y="1627188"/>
            <a:ext cx="5305425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088" y="303213"/>
            <a:ext cx="8934450" cy="695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225" y="193675"/>
            <a:ext cx="9020175" cy="717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9138" y="184150"/>
            <a:ext cx="8713787" cy="716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503238" y="1042988"/>
            <a:ext cx="9070975" cy="5110162"/>
          </a:xfrm>
        </p:spPr>
        <p:txBody>
          <a:bodyPr anchor="ctr"/>
          <a:lstStyle/>
          <a:p>
            <a:pPr marL="0" indent="0" algn="ctr"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US" b="1" spc="3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Play Console</a:t>
            </a:r>
            <a:endParaRPr lang="ru-RU" b="1" spc="3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7838" y="1169988"/>
            <a:ext cx="9124950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" y="684213"/>
            <a:ext cx="8775700" cy="61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363" y="971550"/>
            <a:ext cx="9318625" cy="539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4325" y="323850"/>
            <a:ext cx="6840538" cy="672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0588" y="395288"/>
            <a:ext cx="5634037" cy="674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363" y="1187450"/>
            <a:ext cx="938530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338" y="971550"/>
            <a:ext cx="9478962" cy="574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363" y="1116013"/>
            <a:ext cx="9364662" cy="543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503238" y="1042988"/>
            <a:ext cx="9070975" cy="5110162"/>
          </a:xfrm>
        </p:spPr>
        <p:txBody>
          <a:bodyPr anchor="ctr"/>
          <a:lstStyle/>
          <a:p>
            <a:pPr marL="0" indent="0" algn="ctr"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ru-RU" b="1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Продажи (заказы)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238" y="971550"/>
            <a:ext cx="8947150" cy="570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503238" y="1042988"/>
            <a:ext cx="9070975" cy="5110162"/>
          </a:xfrm>
        </p:spPr>
        <p:txBody>
          <a:bodyPr anchor="ctr"/>
          <a:lstStyle/>
          <a:p>
            <a:pPr marL="0" indent="0" algn="ctr"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ru-RU" b="1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Аккаунт разработчика</a:t>
            </a:r>
            <a:r>
              <a:rPr lang="en-US" b="1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Google</a:t>
            </a:r>
            <a:endParaRPr lang="ru-RU" b="1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8425" y="539750"/>
            <a:ext cx="7497763" cy="662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503238" y="1042988"/>
            <a:ext cx="9070975" cy="5110162"/>
          </a:xfrm>
        </p:spPr>
        <p:txBody>
          <a:bodyPr anchor="ctr"/>
          <a:lstStyle/>
          <a:p>
            <a:pPr marL="0" indent="0" algn="ctr"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US" b="1" spc="3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Studio</a:t>
            </a:r>
            <a:endParaRPr lang="ru-RU" b="1" spc="3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2238" y="1427163"/>
            <a:ext cx="729615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503238" y="1042988"/>
            <a:ext cx="9070975" cy="5110162"/>
          </a:xfrm>
        </p:spPr>
        <p:txBody>
          <a:bodyPr anchor="ctr"/>
          <a:lstStyle/>
          <a:p>
            <a:pPr marL="0" indent="0" algn="ctr"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ru-RU" b="1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Настройка </a:t>
            </a:r>
            <a:r>
              <a:rPr lang="en-US" b="1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SDK</a:t>
            </a:r>
            <a:endParaRPr lang="ru-RU" b="1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8413" y="479425"/>
            <a:ext cx="7543800" cy="660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513" y="474663"/>
            <a:ext cx="9753600" cy="661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8275" y="469900"/>
            <a:ext cx="9744075" cy="661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54250" y="1198563"/>
            <a:ext cx="5572125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503238" y="1042988"/>
            <a:ext cx="9070975" cy="5110162"/>
          </a:xfrm>
        </p:spPr>
        <p:txBody>
          <a:bodyPr anchor="ctr"/>
          <a:lstStyle/>
          <a:p>
            <a:pPr marL="0" indent="0" algn="ctr"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ru-RU" b="1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Разработка приложения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800" y="1116013"/>
            <a:ext cx="9280525" cy="537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338" y="755650"/>
            <a:ext cx="9418637" cy="615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363" y="1258888"/>
            <a:ext cx="9424987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800" y="900113"/>
            <a:ext cx="9239250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363" y="1547813"/>
            <a:ext cx="9180512" cy="419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800" y="1187450"/>
            <a:ext cx="9223375" cy="512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" y="1042988"/>
            <a:ext cx="8815388" cy="499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338" y="1258888"/>
            <a:ext cx="9490075" cy="473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713" y="650875"/>
            <a:ext cx="6553200" cy="625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238" y="1116013"/>
            <a:ext cx="9037637" cy="504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800" y="1835150"/>
            <a:ext cx="9050338" cy="350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363" y="971550"/>
            <a:ext cx="9372600" cy="532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200" y="539750"/>
            <a:ext cx="6789738" cy="655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800" y="611188"/>
            <a:ext cx="9194800" cy="631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238" y="900113"/>
            <a:ext cx="9121775" cy="568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503238" y="1042988"/>
            <a:ext cx="9070975" cy="5110162"/>
          </a:xfrm>
        </p:spPr>
        <p:txBody>
          <a:bodyPr anchor="ctr"/>
          <a:lstStyle/>
          <a:p>
            <a:pPr marL="0" indent="0" algn="ctr"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US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AVD</a:t>
            </a:r>
            <a:r>
              <a:rPr lang="ru-RU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</a:t>
            </a:r>
            <a:endParaRPr lang="ru-RU" b="1" dirty="0" smtClean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87563" y="1512888"/>
            <a:ext cx="59055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4188" y="611188"/>
            <a:ext cx="3873223" cy="6337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52080" y="611486"/>
            <a:ext cx="3983162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4188" y="395288"/>
            <a:ext cx="3744912" cy="665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900" y="1970088"/>
            <a:ext cx="9648825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2588" y="555625"/>
            <a:ext cx="9315450" cy="644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503238" y="1042988"/>
            <a:ext cx="9070975" cy="5110162"/>
          </a:xfrm>
        </p:spPr>
        <p:txBody>
          <a:bodyPr anchor="ctr"/>
          <a:lstStyle/>
          <a:p>
            <a:pPr marL="0" indent="0" algn="ctr"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ru-RU" b="1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Создание готового </a:t>
            </a:r>
            <a:r>
              <a:rPr lang="en-US" b="1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APK</a:t>
            </a:r>
            <a:endParaRPr lang="ru-RU" b="1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8425" y="395288"/>
            <a:ext cx="7632700" cy="682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6625" y="395288"/>
            <a:ext cx="2514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9950" y="466725"/>
            <a:ext cx="4524375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1800" y="3851275"/>
            <a:ext cx="45339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84775" y="3851275"/>
            <a:ext cx="4543425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5988" y="1474788"/>
            <a:ext cx="32766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03463" y="3563938"/>
            <a:ext cx="57340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503238" y="1042988"/>
            <a:ext cx="9070975" cy="5110162"/>
          </a:xfrm>
        </p:spPr>
        <p:txBody>
          <a:bodyPr anchor="ctr"/>
          <a:lstStyle/>
          <a:p>
            <a:pPr marL="0" indent="0" algn="ctr"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ru-RU" b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Обучение студентов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1663" y="539750"/>
            <a:ext cx="6192837" cy="648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5463" y="395288"/>
            <a:ext cx="3927475" cy="681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4188" y="395288"/>
            <a:ext cx="3952875" cy="687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8063" y="395288"/>
            <a:ext cx="3890962" cy="668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6213" y="395288"/>
            <a:ext cx="3887787" cy="66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163" y="466725"/>
            <a:ext cx="3867150" cy="658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00675" y="466725"/>
            <a:ext cx="3800475" cy="657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163" y="395288"/>
            <a:ext cx="3984625" cy="684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7650" y="395288"/>
            <a:ext cx="3984625" cy="682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625" y="395288"/>
            <a:ext cx="3952875" cy="676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503238" y="1042988"/>
            <a:ext cx="9070975" cy="5110162"/>
          </a:xfrm>
        </p:spPr>
        <p:txBody>
          <a:bodyPr anchor="ctr"/>
          <a:lstStyle/>
          <a:p>
            <a:pPr marL="0" indent="0" algn="ctr"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ru-RU" b="1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Разработанные приложения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2525" y="395288"/>
            <a:ext cx="2994025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95625" y="6011863"/>
            <a:ext cx="2351088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78488" y="395288"/>
            <a:ext cx="3963987" cy="669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3238" y="5867400"/>
            <a:ext cx="2325687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52750" y="323850"/>
            <a:ext cx="3976688" cy="688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625" y="395288"/>
            <a:ext cx="3951288" cy="673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4188" y="395288"/>
            <a:ext cx="3887787" cy="672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87700" y="822325"/>
            <a:ext cx="3705225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3600" y="827088"/>
            <a:ext cx="3695700" cy="593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5138" y="827088"/>
            <a:ext cx="372427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3600" y="466725"/>
            <a:ext cx="3819525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5138" y="466725"/>
            <a:ext cx="379095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8650" y="793750"/>
            <a:ext cx="3743325" cy="597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238" y="1187450"/>
            <a:ext cx="273685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888" y="1187450"/>
            <a:ext cx="2714625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40538" y="1187450"/>
            <a:ext cx="2747962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8063" y="684213"/>
            <a:ext cx="3676650" cy="592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72113" y="684213"/>
            <a:ext cx="3671887" cy="593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8063" y="395288"/>
            <a:ext cx="8010525" cy="676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503238" y="1042988"/>
            <a:ext cx="9070975" cy="5110162"/>
          </a:xfrm>
        </p:spPr>
        <p:txBody>
          <a:bodyPr anchor="ctr"/>
          <a:lstStyle/>
          <a:p>
            <a:pPr marL="0" indent="0" algn="ctr"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ru-RU" b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Спасибо за внимание!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503238" y="1042988"/>
            <a:ext cx="9070975" cy="5110162"/>
          </a:xfrm>
        </p:spPr>
        <p:txBody>
          <a:bodyPr anchor="ctr"/>
          <a:lstStyle/>
          <a:p>
            <a:pPr marL="0" indent="0" algn="ctr"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ru-RU" b="1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Управление выбранным приложением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Особенности преподавания дисциплины «Разработка мобильных приложений для Android»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Arial"/>
        <a:ea typeface="WenQuanYi Micro Hei"/>
        <a:cs typeface="WenQuanYi Micro Hei"/>
      </a:majorFont>
      <a:minorFont>
        <a:latin typeface="Arial"/>
        <a:ea typeface="WenQuanYi Micro Hei"/>
        <a:cs typeface="WenQuanYi Micro Hei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Особенности преподавания дисциплины «Разработка мобильных приложений для Android»</Template>
  <TotalTime>8</TotalTime>
  <Words>128</Words>
  <Application>Microsoft Office PowerPoint</Application>
  <PresentationFormat>Произвольный</PresentationFormat>
  <Paragraphs>95</Paragraphs>
  <Slides>80</Slides>
  <Notes>80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80</vt:i4>
      </vt:variant>
    </vt:vector>
  </HeadingPairs>
  <TitlesOfParts>
    <vt:vector size="85" baseType="lpstr">
      <vt:lpstr>Arial</vt:lpstr>
      <vt:lpstr>WenQuanYi Micro Hei</vt:lpstr>
      <vt:lpstr>Times New Roman</vt:lpstr>
      <vt:lpstr>DejaVu Sans</vt:lpstr>
      <vt:lpstr>Особенности преподавания дисциплины «Разработка мобильных приложений для Android»</vt:lpstr>
      <vt:lpstr>Талипов С.Н.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  <vt:lpstr>Слайд 58</vt:lpstr>
      <vt:lpstr>Слайд 59</vt:lpstr>
      <vt:lpstr>Слайд 60</vt:lpstr>
      <vt:lpstr>Слайд 61</vt:lpstr>
      <vt:lpstr>Слайд 62</vt:lpstr>
      <vt:lpstr>Слайд 63</vt:lpstr>
      <vt:lpstr>Слайд 64</vt:lpstr>
      <vt:lpstr>Слайд 65</vt:lpstr>
      <vt:lpstr>Слайд 66</vt:lpstr>
      <vt:lpstr>Слайд 67</vt:lpstr>
      <vt:lpstr>Слайд 68</vt:lpstr>
      <vt:lpstr>Слайд 69</vt:lpstr>
      <vt:lpstr>Слайд 70</vt:lpstr>
      <vt:lpstr>Слайд 71</vt:lpstr>
      <vt:lpstr>Слайд 72</vt:lpstr>
      <vt:lpstr>Слайд 73</vt:lpstr>
      <vt:lpstr>Слайд 74</vt:lpstr>
      <vt:lpstr>Слайд 75</vt:lpstr>
      <vt:lpstr>Слайд 76</vt:lpstr>
      <vt:lpstr>Слайд 77</vt:lpstr>
      <vt:lpstr>Слайд 78</vt:lpstr>
      <vt:lpstr>Слайд 79</vt:lpstr>
      <vt:lpstr>Слайд 80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Талипов С.Н.</dc:title>
  <dc:creator>Сергей Талипов</dc:creator>
  <cp:lastModifiedBy>Сергей Талипов</cp:lastModifiedBy>
  <cp:revision>2</cp:revision>
  <cp:lastPrinted>1601-01-01T00:00:00Z</cp:lastPrinted>
  <dcterms:created xsi:type="dcterms:W3CDTF">2018-12-10T12:55:01Z</dcterms:created>
  <dcterms:modified xsi:type="dcterms:W3CDTF">2018-12-10T13:05:50Z</dcterms:modified>
</cp:coreProperties>
</file>